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120966F-37FC-4787-83EA-A0C22D272B5A}" type="datetimeFigureOut">
              <a:rPr lang="en-US" smtClean="0"/>
              <a:t>6/19/2011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B677610-1C80-4785-9F05-F025AAF7566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Grade</a:t>
            </a:r>
          </a:p>
          <a:p>
            <a:r>
              <a:rPr lang="en-US" dirty="0" smtClean="0"/>
              <a:t>School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Relate your findings back to the big picture – what does this mean? How is it significant?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 ideas for future research projects</a:t>
            </a:r>
          </a:p>
          <a:p>
            <a:r>
              <a:rPr lang="en-US" dirty="0" smtClean="0"/>
              <a:t>Build upon the foundation of this work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use complete sentences – be brief!</a:t>
            </a:r>
          </a:p>
          <a:p>
            <a:r>
              <a:rPr lang="en-US" dirty="0" smtClean="0"/>
              <a:t>Use images or figures often to communicate your work</a:t>
            </a:r>
          </a:p>
          <a:p>
            <a:r>
              <a:rPr lang="en-US" dirty="0" smtClean="0"/>
              <a:t>Practice! Practice! Practice!</a:t>
            </a:r>
          </a:p>
          <a:p>
            <a:endParaRPr lang="en-US" dirty="0" smtClean="0"/>
          </a:p>
          <a:p>
            <a:r>
              <a:rPr lang="en-US" dirty="0" smtClean="0"/>
              <a:t>Above all else – Enjoy what </a:t>
            </a:r>
            <a:r>
              <a:rPr lang="en-US" smtClean="0"/>
              <a:t>you do!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Recognize key contributors to your project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Tell your audience what they need to know about the background of your work</a:t>
            </a:r>
          </a:p>
          <a:p>
            <a:r>
              <a:rPr lang="en-US" dirty="0" smtClean="0"/>
              <a:t>Why is this project important?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your project Purpose(s)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your project Hypothesis(</a:t>
            </a:r>
            <a:r>
              <a:rPr lang="en-US" dirty="0" err="1" smtClean="0"/>
              <a:t>es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&amp;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the methods used and materials needed to conduct your project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 the data you collected</a:t>
            </a:r>
          </a:p>
          <a:p>
            <a:r>
              <a:rPr lang="en-US" dirty="0" smtClean="0"/>
              <a:t>Be sure to appropriate use images and tables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Consolidate your data into results</a:t>
            </a:r>
          </a:p>
          <a:p>
            <a:r>
              <a:rPr lang="en-US" dirty="0" smtClean="0"/>
              <a:t>Use tables, graphs, etc. to communicate your findings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 what your results mean</a:t>
            </a:r>
          </a:p>
          <a:p>
            <a:r>
              <a:rPr lang="en-US" dirty="0" smtClean="0"/>
              <a:t>Tie your results back to your original hypothesis</a:t>
            </a:r>
          </a:p>
          <a:p>
            <a:r>
              <a:rPr lang="en-US" dirty="0" smtClean="0"/>
              <a:t>Discuss possible sources of error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</TotalTime>
  <Words>178</Words>
  <Application>Microsoft Office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Foundry</vt:lpstr>
      <vt:lpstr>Title Slide</vt:lpstr>
      <vt:lpstr>Acknowledgments</vt:lpstr>
      <vt:lpstr>Background Information</vt:lpstr>
      <vt:lpstr>Purpose</vt:lpstr>
      <vt:lpstr>Hypothesis</vt:lpstr>
      <vt:lpstr>Methods &amp; Materials</vt:lpstr>
      <vt:lpstr>Data</vt:lpstr>
      <vt:lpstr>Results</vt:lpstr>
      <vt:lpstr>Discussion</vt:lpstr>
      <vt:lpstr>Conclusions</vt:lpstr>
      <vt:lpstr>Next Steps</vt:lpstr>
      <vt:lpstr>Tips</vt:lpstr>
    </vt:vector>
  </TitlesOfParts>
  <Company>OET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PVANBUREN</dc:creator>
  <cp:lastModifiedBy>PVANBUREN</cp:lastModifiedBy>
  <cp:revision>2</cp:revision>
  <dcterms:created xsi:type="dcterms:W3CDTF">2011-06-19T21:52:23Z</dcterms:created>
  <dcterms:modified xsi:type="dcterms:W3CDTF">2011-06-19T21:59:09Z</dcterms:modified>
</cp:coreProperties>
</file>