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3F777-FF00-4590-B474-068971748219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A40DF-F7A8-4A9A-99F6-CBA10BFBB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EA76E-9DFB-4A5C-AC3A-DEF8BC846DDA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F5E49-311D-4AF9-9FC8-A9CE03A55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62CD6-10C0-46CD-8F7F-03FDBE478BC2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47C8E-1524-474A-9F94-D73E9F3E6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246E8-6AD4-4173-BF52-75E3E46590B0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1C0B6-275E-4CE3-9D8C-D4DE541DB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06A3B-74F1-4F40-8A73-622915BA952E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5CA4-E91A-4C1D-B776-2769CA029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CEA61-64E4-4005-A3B8-BFB733D61137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0B009-086C-48FE-A26A-9CF9CE181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F0BD1-6D36-4F58-AF92-434048DC7D7B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D29D9-7F77-4D53-A35C-B812BB705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B54A4-C4D1-48F6-933D-36145D4458CA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551FD-3EBC-4482-B7F2-87C4B9B2B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4973B-A686-4892-BC7A-8FAEBBF2280A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07C6C-A263-4AEB-B8C0-F9EF55B33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D9A21-45BB-46A5-B71E-4FDFA705C21A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97CB-5824-4B27-80E2-3D3D90125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CAB42-C3AD-4912-A20B-F171F948272C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A55F8-81CE-445C-B6C3-5BE459840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FD8A15-7EC6-49E9-B0A3-1F4CB8CD9A84}" type="datetimeFigureOut">
              <a:rPr lang="en-US"/>
              <a:pPr>
                <a:defRPr/>
              </a:pPr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65BD96-3954-45A8-A202-9B2FCB4A8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s.state.ak.us/gcdse/histor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hss.state.ak.us/gcdse/history/Images/DSS_Access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438400"/>
            <a:ext cx="4114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mtClean="0">
                <a:solidFill>
                  <a:schemeClr val="bg1"/>
                </a:solidFill>
              </a:rPr>
              <a:t>Full electronic participation in society</a:t>
            </a:r>
            <a:r>
              <a:rPr lang="en-US" smtClean="0">
                <a:solidFill>
                  <a:srgbClr val="898989"/>
                </a:solidFill>
              </a:rPr>
              <a:t> </a:t>
            </a:r>
          </a:p>
          <a:p>
            <a:pPr algn="l"/>
            <a:endParaRPr lang="en-US" smtClean="0">
              <a:solidFill>
                <a:srgbClr val="898989"/>
              </a:solidFill>
            </a:endParaRPr>
          </a:p>
          <a:p>
            <a:pPr algn="l"/>
            <a:endParaRPr lang="en-US" smtClean="0">
              <a:solidFill>
                <a:srgbClr val="89898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609600"/>
            <a:ext cx="487787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</a:rPr>
              <a:t>DIGITAL ACCESS 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5410200" y="2517775"/>
            <a:ext cx="3505200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Issues:</a:t>
            </a:r>
          </a:p>
          <a:p>
            <a:pPr>
              <a:buFont typeface="Arial" charset="0"/>
              <a:buChar char="•"/>
            </a:pPr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Lack of technology for everyone</a:t>
            </a:r>
          </a:p>
          <a:p>
            <a:pPr>
              <a:buFont typeface="Arial" charset="0"/>
              <a:buChar char="•"/>
            </a:pPr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Not allowing/accounting for accommodations that students need</a:t>
            </a:r>
          </a:p>
          <a:p>
            <a:pPr>
              <a:buFont typeface="Arial" charset="0"/>
              <a:buChar char="•"/>
            </a:pPr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Properly teaching how to use technology</a:t>
            </a:r>
          </a:p>
          <a:p>
            <a:endParaRPr lang="en-US" sz="2000" b="1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Schools:</a:t>
            </a:r>
          </a:p>
          <a:p>
            <a:pPr>
              <a:buFont typeface="Arial" charset="0"/>
              <a:buChar char="•"/>
            </a:pPr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Resource availability</a:t>
            </a:r>
          </a:p>
          <a:p>
            <a:pPr>
              <a:buFont typeface="Arial" charset="0"/>
              <a:buChar char="•"/>
            </a:pPr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Out of date software</a:t>
            </a:r>
          </a:p>
          <a:p>
            <a:endParaRPr lang="en-US">
              <a:solidFill>
                <a:schemeClr val="bg1"/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en-US">
                <a:latin typeface="Calibri" pitchFamily="34" charset="0"/>
              </a:rPr>
              <a:t>:</a:t>
            </a: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457200" y="5943600"/>
            <a:ext cx="419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Calibri" pitchFamily="34" charset="0"/>
                <a:hlinkClick r:id="rId3"/>
              </a:rPr>
              <a:t>http://www.hss.state.ak.us/gcdse/history/</a:t>
            </a:r>
            <a:endParaRPr lang="en-US" sz="1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317" grpId="0"/>
      <p:bldP spid="133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7263" y="173037"/>
            <a:ext cx="4060984" cy="923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DIGITAL LAW </a:t>
            </a:r>
          </a:p>
        </p:txBody>
      </p:sp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4267200" y="1066800"/>
            <a:ext cx="487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Electronic responsibility for actions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2332038"/>
            <a:ext cx="4038600" cy="452596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Student uses information from an Internet source in a school assignment, but does not acknowledge or cite the source.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Student downloads an mp3 file from a unauthorized web site.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Using someone's downloaded purchase for yourself because it happens to be on your machine.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Using more than what is allowed by the fair usage guidelines.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Downloading pirated movies.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Sharing music you downloaded with a friend.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525963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Student gathers and uses information from an Internet source for a school assignment, and appropriately cites the Internet source.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Student purchases a membership to an authorized music download web site (</a:t>
            </a:r>
            <a:r>
              <a:rPr lang="en-US" dirty="0" err="1"/>
              <a:t>Itunes</a:t>
            </a:r>
            <a:r>
              <a:rPr lang="en-US" dirty="0"/>
              <a:t>) and downloads a selected mp3 file.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Abides by fair use guidelines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Students purchase movies they download.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 Schools purchase site licenses for all machines on which a program will be used, and adhere to terms of cite license.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15366" name="Picture 6" descr="MP900404952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0"/>
            <a:ext cx="3600450" cy="214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42862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Rectangle 1"/>
          <p:cNvPicPr>
            <a:picLocks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1371600" y="4705350"/>
            <a:ext cx="66690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762000" y="457200"/>
            <a:ext cx="762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Calibri" pitchFamily="34" charset="0"/>
              </a:rPr>
              <a:t>Electronic buying and selling of goods</a:t>
            </a:r>
          </a:p>
        </p:txBody>
      </p:sp>
      <p:pic>
        <p:nvPicPr>
          <p:cNvPr id="16387" name="Picture 2" descr="http://www.craigslisthandbook.com/images/free-boo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1447800"/>
            <a:ext cx="28194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6477000"/>
            <a:ext cx="487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http://pulse2.com/category/ebay/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57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 Campea</dc:creator>
  <cp:lastModifiedBy>Kris Campea</cp:lastModifiedBy>
  <cp:revision>19</cp:revision>
  <dcterms:created xsi:type="dcterms:W3CDTF">2010-10-01T02:18:48Z</dcterms:created>
  <dcterms:modified xsi:type="dcterms:W3CDTF">2011-06-14T18:57:49Z</dcterms:modified>
</cp:coreProperties>
</file>