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0000"/>
    <a:srgbClr val="0000FF"/>
    <a:srgbClr val="FFFFCC"/>
    <a:srgbClr val="339933"/>
    <a:srgbClr val="CCECFF"/>
    <a:srgbClr val="0099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854A1-1C44-4F49-88A8-2066695CCDC8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279DB-C1DE-4C36-A908-A29DCC66D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93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definition; talk about methods;  go through remaining slides and talk about whether they are good or bad forms of digital communication. For the bad ones, talk about how they could be made better.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79DB-C1DE-4C36-A908-A29DCC66D1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0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8094F-CE72-4AF1-8C23-6043EC838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2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FDB0-F160-410C-9E31-B524350F0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9BB2-11EA-457A-A122-D0DD6D63E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7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5BE34-3379-4FCA-9B6A-701DB4B7A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3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87B59-171C-49A4-A586-34F2BF90C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2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63261-DA57-4386-B9E8-708928E19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0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9015-642A-4B8D-ABEF-0061EBF08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0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AD050-3B81-4F4C-85A7-8D3F08BEB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3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73202-8D3E-411C-9A48-7E07B9700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D06BC-E7A6-4469-9543-10380E2D5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7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5649E-821A-446E-82D2-6218ADFE6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9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CFBE425-1F0D-48F3-929C-95437A29C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pPr eaLnBrk="1" hangingPunct="1"/>
            <a:r>
              <a:rPr lang="en-US" smtClean="0"/>
              <a:t>Digital Citizenship - </a:t>
            </a:r>
            <a:r>
              <a:rPr lang="en-US" sz="7200" b="1" smtClean="0">
                <a:solidFill>
                  <a:srgbClr val="CCECFF"/>
                </a:solidFill>
                <a:latin typeface="Freshbot" pitchFamily="2" charset="0"/>
              </a:rPr>
              <a:t>Communication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8400"/>
            <a:ext cx="3810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5562600" y="3200400"/>
            <a:ext cx="2971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- Electronic exchange of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MP90043872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62400"/>
            <a:ext cx="16256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MP90031635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95400"/>
            <a:ext cx="22098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/>
            <a:r>
              <a:rPr lang="en-US" smtClean="0">
                <a:latin typeface="Alba Matter" pitchFamily="2" charset="0"/>
              </a:rPr>
              <a:t>Digital Communication Methods</a:t>
            </a:r>
          </a:p>
        </p:txBody>
      </p:sp>
      <p:sp>
        <p:nvSpPr>
          <p:cNvPr id="4100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What kind of information can be exchanged? And how much?</a:t>
            </a:r>
          </a:p>
          <a:p>
            <a:pPr eaLnBrk="1" hangingPunct="1"/>
            <a:endParaRPr lang="en-US" smtClean="0">
              <a:latin typeface="Arial Black" pitchFamily="34" charset="0"/>
            </a:endParaRPr>
          </a:p>
          <a:p>
            <a:pPr eaLnBrk="1" hangingPunct="1"/>
            <a:endParaRPr lang="en-US" smtClean="0">
              <a:latin typeface="Arial Black" pitchFamily="34" charset="0"/>
            </a:endParaRPr>
          </a:p>
          <a:p>
            <a:pPr eaLnBrk="1" hangingPunct="1"/>
            <a:r>
              <a:rPr lang="en-US" sz="5400" smtClean="0">
                <a:solidFill>
                  <a:srgbClr val="000099"/>
                </a:solidFill>
                <a:latin typeface="Jokewood" pitchFamily="2" charset="0"/>
              </a:rPr>
              <a:t>ENDLESS!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1800" b="1" smtClean="0">
                <a:latin typeface="Arial Black" pitchFamily="34" charset="0"/>
              </a:rPr>
              <a:t>Computers: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Email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Skype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Instant Messaging 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Twitter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Social Networks (Facebook, MySpace)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Blogs 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DSi</a:t>
            </a:r>
          </a:p>
          <a:p>
            <a:pPr eaLnBrk="1" hangingPunct="1"/>
            <a:r>
              <a:rPr lang="en-US" sz="1800" b="1" smtClean="0">
                <a:latin typeface="Arial Black" pitchFamily="34" charset="0"/>
              </a:rPr>
              <a:t>Cell Phones: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Texting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Video chat 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Picture Mail</a:t>
            </a:r>
          </a:p>
          <a:p>
            <a:pPr lvl="1" eaLnBrk="1" hangingPunct="1"/>
            <a:r>
              <a:rPr lang="en-US" sz="1800" b="1" smtClean="0">
                <a:latin typeface="Arial Black" pitchFamily="34" charset="0"/>
              </a:rPr>
              <a:t>Internet Access </a:t>
            </a:r>
          </a:p>
          <a:p>
            <a:pPr lvl="1" eaLnBrk="1" hangingPunct="1"/>
            <a:endParaRPr lang="en-US" b="1" smtClean="0">
              <a:latin typeface="Arial Black" pitchFamily="34" charset="0"/>
            </a:endParaRPr>
          </a:p>
          <a:p>
            <a:pPr lvl="1" eaLnBrk="1" hangingPunct="1"/>
            <a:endParaRPr lang="en-US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44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latin typeface="Algerian" pitchFamily="82" charset="0"/>
              </a:rPr>
              <a:t>Good or Bad Communication?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7200"/>
            <a:ext cx="654526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95400" y="4572000"/>
            <a:ext cx="6553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http://listverse.files.wordpress.com/2010/01/halo_effect_good_and_bad_egg.jpg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861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>
          <a:xfrm>
            <a:off x="685800" y="3124200"/>
            <a:ext cx="8458200" cy="1500188"/>
          </a:xfrm>
        </p:spPr>
        <p:txBody>
          <a:bodyPr/>
          <a:lstStyle/>
          <a:p>
            <a:pPr eaLnBrk="1" hangingPunct="1"/>
            <a:r>
              <a:rPr lang="en-US" b="1" smtClean="0"/>
              <a:t>Going on vacation to the Bahamas with the whole family for one week! C Ya later!</a:t>
            </a: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391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609600" y="304800"/>
            <a:ext cx="4343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/>
              <a:t>http://www.tcd.ie/disability/projects/DS3/index.php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913953">
            <a:off x="1150938" y="685800"/>
            <a:ext cx="714375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 rot="393832">
            <a:off x="3140075" y="2852738"/>
            <a:ext cx="3276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FFFFFF"/>
                </a:solidFill>
              </a:rPr>
              <a:t>You’re always late!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393832">
            <a:off x="2909888" y="3157538"/>
            <a:ext cx="3276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FFFFFF"/>
                </a:solidFill>
              </a:rPr>
              <a:t>You’re always late </a:t>
            </a:r>
            <a:r>
              <a:rPr lang="en-US" sz="2200" b="1">
                <a:solidFill>
                  <a:srgbClr val="FFFFFF"/>
                </a:solidFill>
                <a:sym typeface="Wingdings" pitchFamily="2" charset="2"/>
              </a:rPr>
              <a:t></a:t>
            </a:r>
            <a:endParaRPr lang="en-US" sz="2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"/>
            <a:ext cx="734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371600" y="2133600"/>
            <a:ext cx="66294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Arial Black" pitchFamily="34" charset="0"/>
              </a:rPr>
              <a:t>Hey </a:t>
            </a:r>
            <a:r>
              <a:rPr lang="en-US" sz="2000" dirty="0" smtClean="0">
                <a:latin typeface="Arial Black" pitchFamily="34" charset="0"/>
              </a:rPr>
              <a:t>Boss,</a:t>
            </a:r>
            <a:endParaRPr lang="en-US" sz="2000" dirty="0">
              <a:latin typeface="Arial Black" pitchFamily="34" charset="0"/>
            </a:endParaRPr>
          </a:p>
          <a:p>
            <a:pPr eaLnBrk="1" hangingPunct="1"/>
            <a:endParaRPr lang="en-US" sz="2000" dirty="0">
              <a:latin typeface="Arial Black" pitchFamily="34" charset="0"/>
            </a:endParaRPr>
          </a:p>
          <a:p>
            <a:pPr eaLnBrk="1" hangingPunct="1"/>
            <a:r>
              <a:rPr lang="en-US" sz="2000" dirty="0">
                <a:latin typeface="Arial Black" pitchFamily="34" charset="0"/>
              </a:rPr>
              <a:t>I’m not feeling good today. I won’t make it into </a:t>
            </a:r>
            <a:r>
              <a:rPr lang="en-US" sz="2000" dirty="0" smtClean="0">
                <a:latin typeface="Arial Black" pitchFamily="34" charset="0"/>
              </a:rPr>
              <a:t>work. </a:t>
            </a:r>
            <a:r>
              <a:rPr lang="en-US" sz="2000" dirty="0">
                <a:latin typeface="Arial Black" pitchFamily="34" charset="0"/>
              </a:rPr>
              <a:t>Sorry!</a:t>
            </a:r>
          </a:p>
          <a:p>
            <a:pPr eaLnBrk="1" hangingPunct="1"/>
            <a:endParaRPr lang="en-US" sz="2000" dirty="0">
              <a:latin typeface="Arial Black" pitchFamily="34" charset="0"/>
            </a:endParaRPr>
          </a:p>
          <a:p>
            <a:pPr eaLnBrk="1" hangingPunct="1"/>
            <a:r>
              <a:rPr lang="en-US" sz="2000" dirty="0">
                <a:latin typeface="Arial Black" pitchFamily="34" charset="0"/>
              </a:rPr>
              <a:t>Ms</a:t>
            </a:r>
            <a:r>
              <a:rPr lang="en-US" sz="2000" dirty="0" smtClean="0">
                <a:latin typeface="Arial Black" pitchFamily="34" charset="0"/>
              </a:rPr>
              <a:t>. Hamlin</a:t>
            </a:r>
            <a:endParaRPr lang="en-US" sz="2000" dirty="0"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9942" y="1066800"/>
            <a:ext cx="1861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Mr. Smith@mywork.com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153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Freshbot</vt:lpstr>
      <vt:lpstr>Alba Matter</vt:lpstr>
      <vt:lpstr>Arial Black</vt:lpstr>
      <vt:lpstr>Jokewood</vt:lpstr>
      <vt:lpstr>Wingdings</vt:lpstr>
      <vt:lpstr>Algerian</vt:lpstr>
      <vt:lpstr>Default Design</vt:lpstr>
      <vt:lpstr>Digital Citizenship - Communication</vt:lpstr>
      <vt:lpstr>Digital Communication Methods</vt:lpstr>
      <vt:lpstr>Good or Bad Communication?</vt:lpstr>
      <vt:lpstr>PowerPoint Presentation</vt:lpstr>
      <vt:lpstr>PowerPoint Presentation</vt:lpstr>
      <vt:lpstr>PowerPoint Presentation</vt:lpstr>
    </vt:vector>
  </TitlesOfParts>
  <Company>ISD 279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Kristina Campea</dc:creator>
  <cp:lastModifiedBy>Kris Campea</cp:lastModifiedBy>
  <cp:revision>35</cp:revision>
  <dcterms:created xsi:type="dcterms:W3CDTF">2010-09-18T22:23:36Z</dcterms:created>
  <dcterms:modified xsi:type="dcterms:W3CDTF">2011-06-05T23:18:57Z</dcterms:modified>
</cp:coreProperties>
</file>