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0099"/>
    <a:srgbClr val="339933"/>
    <a:srgbClr val="FF00FF"/>
    <a:srgbClr val="66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>
        <p:scale>
          <a:sx n="94" d="100"/>
          <a:sy n="94" d="100"/>
        </p:scale>
        <p:origin x="-129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4C48E-77BF-44D0-9782-BF9EE5245FEC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6BEE6-B51A-4053-BCAB-31C655616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74F41-4079-41F8-B5B7-32EF3AB0A961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4F79-3D06-4912-85DE-B8F42D60D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B85CD-87F1-494B-B8AA-1F7495288185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E68C9-A58B-47C5-83CB-8B875A7AD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F0367-C58D-4754-B8DF-53302CA14A48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B480-DAC2-41BB-B9C4-BD43479CD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E3942-BD5A-445B-B51A-342B8BB669DD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C8864-7F24-4033-BE93-AD0A77B82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C6A3-F736-476E-A9F9-4BA3681A231F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C878-C525-4AB3-9FDB-552AA4878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6049-C71C-4564-87AC-D13EA5DD4FCD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4706E-5041-4CDD-8DA3-C06CB2E05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A46E0-C5B5-455A-9051-A4A1C5E6F4CE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BB12F-5CCA-4E28-B761-9B6CE9DC5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55055-AC7E-41A5-942E-878F7EFD5073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EC8A0-9F0E-4E14-A07C-40DF40885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4A6C-F5E6-46D7-AC71-AB49CB0A9BBF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9CCA-A20D-4EC4-AB30-70E4F78FB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5811-D2CB-4D20-9699-FE0FF4509C02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D858E-3133-4EE1-8671-4B3980D40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A50ED-F653-43ED-B80D-EB1E33F12A77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AB09-041B-45B5-A9BB-C62F42F81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9FA9C-287F-498C-B8F5-44D38A4FDCC5}" type="datetimeFigureOut">
              <a:rPr lang="en-US"/>
              <a:pPr>
                <a:defRPr/>
              </a:pPr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2D73ED-6EBE-4088-BBBF-4A7B9C6E0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gnFkKOZiHZA&amp;feature=related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3622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4"/>
          <p:cNvSpPr>
            <a:spLocks noGrp="1"/>
          </p:cNvSpPr>
          <p:nvPr>
            <p:ph type="ctrTitle"/>
          </p:nvPr>
        </p:nvSpPr>
        <p:spPr>
          <a:xfrm>
            <a:off x="381000" y="0"/>
            <a:ext cx="81534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Digital Citizenship</a:t>
            </a:r>
            <a:r>
              <a:rPr lang="en-US" smtClean="0">
                <a:latin typeface="Palatino Linotype" pitchFamily="18" charset="0"/>
              </a:rPr>
              <a:t> </a:t>
            </a:r>
            <a:r>
              <a:rPr lang="en-US" smtClean="0"/>
              <a:t>– </a:t>
            </a:r>
            <a:r>
              <a:rPr lang="en-US" smtClean="0">
                <a:latin typeface="Broadway" pitchFamily="82" charset="0"/>
              </a:rPr>
              <a:t>Etiquette</a:t>
            </a:r>
            <a:r>
              <a:rPr lang="en-US" sz="3600" smtClean="0"/>
              <a:t> </a:t>
            </a:r>
          </a:p>
        </p:txBody>
      </p:sp>
      <p:sp>
        <p:nvSpPr>
          <p:cNvPr id="18435" name="Subtitle 5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3657600" cy="5562600"/>
          </a:xfrm>
        </p:spPr>
        <p:txBody>
          <a:bodyPr/>
          <a:lstStyle/>
          <a:p>
            <a:pPr algn="l" eaLnBrk="1" hangingPunct="1"/>
            <a:endParaRPr lang="en-US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sz="2800" b="1" smtClean="0">
                <a:solidFill>
                  <a:schemeClr val="tx1"/>
                </a:solidFill>
                <a:latin typeface="Arial" charset="0"/>
              </a:rPr>
              <a:t>Definition:  Digital Etiquette is the basic set of rules you should follow in order to make the internet better for others and better for yourself.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</a:p>
          <a:p>
            <a:pPr algn="l" eaLnBrk="1" hangingPunct="1"/>
            <a:endParaRPr lang="en-US" sz="2800" smtClean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4800600" y="5715000"/>
            <a:ext cx="609600" cy="838200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5867400" y="5715000"/>
            <a:ext cx="2514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Appropriate or Inappropriate?</a:t>
            </a: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4572000" y="15240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A.K.A NETIQUETTE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>
                <a:solidFill>
                  <a:schemeClr val="hlink"/>
                </a:solidFill>
                <a:latin typeface="Bauhaus 93" pitchFamily="82" charset="0"/>
              </a:rPr>
              <a:t>Inappropriate vs. Appropriate</a:t>
            </a:r>
            <a:r>
              <a:rPr lang="en-US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9459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Turning cell phone ringers to vibrate or silent when in public areas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Texting while carrying on conversations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Using technology for bullying or like behaviors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Unwillingness to share public technology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Using camera phones inappropriately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Offering to share technology with others</a:t>
            </a:r>
          </a:p>
          <a:p>
            <a:pPr eaLnBrk="1" hangingPunct="1">
              <a:lnSpc>
                <a:spcPct val="90000"/>
              </a:lnSpc>
            </a:pPr>
            <a:endParaRPr lang="en-US" sz="2200" b="1" smtClean="0">
              <a:solidFill>
                <a:srgbClr val="66FFFF"/>
              </a:solidFill>
            </a:endParaRPr>
          </a:p>
          <a:p>
            <a:pPr>
              <a:lnSpc>
                <a:spcPct val="90000"/>
              </a:lnSpc>
            </a:pPr>
            <a:endParaRPr lang="en-US" sz="2200" smtClean="0">
              <a:solidFill>
                <a:srgbClr val="66FFFF"/>
              </a:solidFill>
            </a:endParaRPr>
          </a:p>
        </p:txBody>
      </p:sp>
      <p:sp>
        <p:nvSpPr>
          <p:cNvPr id="19460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Keeping cell phone conversations private by moving 10-20 feet away from others and speaking with a soft voice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Carrying on loud cell phone conversations in crowded areas or at public performances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Inform adults of misuse of technology (bullying)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solidFill>
                  <a:srgbClr val="66FFFF"/>
                </a:solidFill>
              </a:rPr>
              <a:t>Using communication devices for non-class related issues during class time</a:t>
            </a:r>
          </a:p>
          <a:p>
            <a:pPr>
              <a:lnSpc>
                <a:spcPct val="90000"/>
              </a:lnSpc>
            </a:pPr>
            <a:endParaRPr lang="en-US" sz="2200" smtClean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student are you?</a:t>
            </a:r>
          </a:p>
        </p:txBody>
      </p:sp>
      <p:pic>
        <p:nvPicPr>
          <p:cNvPr id="20482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371600"/>
            <a:ext cx="426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762000" y="57150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How does that make you feel after watching that video?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146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Digital Citizenship – Etiquette </vt:lpstr>
      <vt:lpstr>Inappropriate vs. Appropriate </vt:lpstr>
      <vt:lpstr>Which student are you?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Citizenship – Etiquette</dc:title>
  <dc:creator>Kris Campea</dc:creator>
  <cp:lastModifiedBy>Kris Campea</cp:lastModifiedBy>
  <cp:revision>31</cp:revision>
  <dcterms:created xsi:type="dcterms:W3CDTF">2010-09-15T02:10:13Z</dcterms:created>
  <dcterms:modified xsi:type="dcterms:W3CDTF">2011-06-05T23:35:44Z</dcterms:modified>
</cp:coreProperties>
</file>