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7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9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6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24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7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5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7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4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9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1FCA5-9ED2-4853-9598-6CAEE31A37FB}" type="datetimeFigureOut">
              <a:rPr lang="en-US" smtClean="0"/>
              <a:t>6/14/2011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66D6B-3C62-476B-8B86-58369E572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0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ion.org/visionmedia/article.aspx?id=475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vision.org/visionmedia/uploadedImages/Home/Articles/Social_Issues/Articles/Righ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685800"/>
            <a:ext cx="4762500" cy="5562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228600" y="685800"/>
            <a:ext cx="18288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</a:rPr>
              <a:t>The freedoms extended to everyone in a digital world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934200" y="373945"/>
            <a:ext cx="20574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b="1" dirty="0">
                <a:latin typeface="Calibri" pitchFamily="34" charset="0"/>
              </a:rPr>
              <a:t>Following acceptable use </a:t>
            </a:r>
            <a:r>
              <a:rPr lang="en-US" sz="2000" b="1" dirty="0" smtClean="0">
                <a:latin typeface="Calibri" pitchFamily="34" charset="0"/>
              </a:rPr>
              <a:t>policies</a:t>
            </a:r>
          </a:p>
          <a:p>
            <a:endParaRPr lang="en-US" sz="2000" b="1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000" b="1" dirty="0">
                <a:latin typeface="Calibri" pitchFamily="34" charset="0"/>
              </a:rPr>
              <a:t>Using technology appropriately </a:t>
            </a:r>
            <a:endParaRPr lang="en-US" sz="2000" b="1" dirty="0" smtClean="0">
              <a:latin typeface="Calibri" pitchFamily="34" charset="0"/>
            </a:endParaRPr>
          </a:p>
          <a:p>
            <a:endParaRPr lang="en-US" sz="2000" b="1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000" b="1" dirty="0">
                <a:latin typeface="Calibri" pitchFamily="34" charset="0"/>
              </a:rPr>
              <a:t>Citing sources</a:t>
            </a:r>
          </a:p>
          <a:p>
            <a:endParaRPr lang="en-US" sz="2000" b="1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000" b="1" dirty="0">
                <a:latin typeface="Calibri" pitchFamily="34" charset="0"/>
              </a:rPr>
              <a:t>Not participating in cyber bullying activities </a:t>
            </a:r>
            <a:endParaRPr lang="en-US" sz="2000" b="1" dirty="0" smtClean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en-US" sz="2000" b="1" dirty="0" smtClean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000" b="1" dirty="0" smtClean="0">
                <a:latin typeface="Calibri" pitchFamily="34" charset="0"/>
              </a:rPr>
              <a:t>Not using </a:t>
            </a:r>
            <a:r>
              <a:rPr lang="en-US" sz="2000" b="1" dirty="0">
                <a:latin typeface="Calibri" pitchFamily="34" charset="0"/>
              </a:rPr>
              <a:t>technology to cheat on school work. </a:t>
            </a:r>
          </a:p>
          <a:p>
            <a:pPr>
              <a:buFont typeface="Arial" charset="0"/>
              <a:buChar char="•"/>
            </a:pPr>
            <a:endParaRPr lang="en-US" dirty="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6248400"/>
            <a:ext cx="4343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hlinkClick r:id="rId3"/>
              </a:rPr>
              <a:t>http://www.vision.org/visionmedia/article.aspx?id=4750</a:t>
            </a:r>
            <a:endParaRPr lang="en-US" sz="105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864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 Campea</dc:creator>
  <cp:lastModifiedBy>Kris Campea</cp:lastModifiedBy>
  <cp:revision>2</cp:revision>
  <dcterms:created xsi:type="dcterms:W3CDTF">2011-06-14T18:57:04Z</dcterms:created>
  <dcterms:modified xsi:type="dcterms:W3CDTF">2011-06-14T19:02:55Z</dcterms:modified>
</cp:coreProperties>
</file>