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7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9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16BF6-203C-4A15-9BE0-F3734022354E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9C738-7D9B-49EE-B75B-B474825E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98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 introducing DC Communication, play this game as an anticipatory</a:t>
            </a:r>
            <a:r>
              <a:rPr lang="en-US" baseline="0" dirty="0" smtClean="0"/>
              <a:t> set. Put the 6 phrases (or phrases of your own choosing) on slips of paper. Give the paper to the first person in a row or group; once the message has been passed through all the people, ask what the last person heard; click the mouse to show the </a:t>
            </a:r>
            <a:r>
              <a:rPr lang="en-US" baseline="0" smtClean="0"/>
              <a:t>actual phrase.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9C738-7D9B-49EE-B75B-B474825E9C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53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AB01D48B-312D-41AB-8AAF-E05649668A86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E9B311-A92F-4899-9125-F711A1E2443B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D48B-312D-41AB-8AAF-E05649668A86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B311-A92F-4899-9125-F711A1E24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D48B-312D-41AB-8AAF-E05649668A86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9B311-A92F-4899-9125-F711A1E2443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B01D48B-312D-41AB-8AAF-E05649668A86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E9B311-A92F-4899-9125-F711A1E2443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D48B-312D-41AB-8AAF-E05649668A86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E9B311-A92F-4899-9125-F711A1E2443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B01D48B-312D-41AB-8AAF-E05649668A86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CE9B311-A92F-4899-9125-F711A1E2443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AB01D48B-312D-41AB-8AAF-E05649668A86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CE9B311-A92F-4899-9125-F711A1E2443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D48B-312D-41AB-8AAF-E05649668A86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E9B311-A92F-4899-9125-F711A1E2443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D48B-312D-41AB-8AAF-E05649668A86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E9B311-A92F-4899-9125-F711A1E244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B01D48B-312D-41AB-8AAF-E05649668A86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CE9B311-A92F-4899-9125-F711A1E2443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AB01D48B-312D-41AB-8AAF-E05649668A86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ECE9B311-A92F-4899-9125-F711A1E2443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AB01D48B-312D-41AB-8AAF-E05649668A86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ECE9B311-A92F-4899-9125-F711A1E2443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400" b="1" smtClean="0"/>
              <a:t>Rules:</a:t>
            </a:r>
          </a:p>
          <a:p>
            <a:pPr lvl="1"/>
            <a:r>
              <a:rPr lang="en-US" sz="2000" b="1" smtClean="0"/>
              <a:t>First person in each row receives a phrase.</a:t>
            </a:r>
          </a:p>
          <a:p>
            <a:pPr lvl="1"/>
            <a:r>
              <a:rPr lang="en-US" sz="2000" b="1" smtClean="0"/>
              <a:t>The phrase gets relayed to the next person until all students in the row have heard it.</a:t>
            </a:r>
          </a:p>
          <a:p>
            <a:pPr lvl="1"/>
            <a:r>
              <a:rPr lang="en-US" sz="2000" b="1" smtClean="0"/>
              <a:t>Operator option: Only allowed one repeat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2400" b="1" dirty="0" smtClean="0"/>
              <a:t>Phrases </a:t>
            </a:r>
            <a:r>
              <a:rPr lang="en-US" sz="2400" b="1" dirty="0" smtClean="0"/>
              <a:t>:</a:t>
            </a:r>
            <a:endParaRPr lang="en-US" sz="2400" b="1" dirty="0" smtClean="0"/>
          </a:p>
          <a:p>
            <a:pPr lvl="1"/>
            <a:r>
              <a:rPr lang="en-US" sz="2000" b="1" dirty="0" smtClean="0"/>
              <a:t>Six sleek swans swam swiftly southwards</a:t>
            </a:r>
          </a:p>
          <a:p>
            <a:pPr lvl="1"/>
            <a:r>
              <a:rPr lang="en-US" sz="2000" b="1" dirty="0" smtClean="0"/>
              <a:t>Tie twine to three tree twigs</a:t>
            </a:r>
          </a:p>
          <a:p>
            <a:pPr lvl="1"/>
            <a:r>
              <a:rPr lang="en-US" sz="2000" b="1" dirty="0" smtClean="0"/>
              <a:t>The queen </a:t>
            </a:r>
            <a:r>
              <a:rPr lang="en-US" sz="2000" b="1" dirty="0" smtClean="0"/>
              <a:t>in </a:t>
            </a:r>
            <a:r>
              <a:rPr lang="en-US" sz="2000" b="1" dirty="0" smtClean="0"/>
              <a:t>green screamed </a:t>
            </a:r>
          </a:p>
          <a:p>
            <a:pPr lvl="1"/>
            <a:r>
              <a:rPr lang="en-US" sz="2000" b="1" dirty="0" smtClean="0"/>
              <a:t>Bake big batches of bitter brown bread</a:t>
            </a:r>
          </a:p>
          <a:p>
            <a:pPr lvl="1"/>
            <a:r>
              <a:rPr lang="en-US" sz="2000" b="1" dirty="0" smtClean="0"/>
              <a:t>You behave like a babbling, bumbling, band of baboons</a:t>
            </a:r>
          </a:p>
          <a:p>
            <a:pPr lvl="1"/>
            <a:endParaRPr lang="en-US" sz="2000" b="1" dirty="0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Telephone Game</a:t>
            </a:r>
          </a:p>
        </p:txBody>
      </p:sp>
    </p:spTree>
    <p:extLst>
      <p:ext uri="{BB962C8B-B14F-4D97-AF65-F5344CB8AC3E}">
        <p14:creationId xmlns:p14="http://schemas.microsoft.com/office/powerpoint/2010/main" val="50796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11</TotalTime>
  <Words>146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BlackTie</vt:lpstr>
      <vt:lpstr>Telephone Game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Telephone Game</dc:title>
  <dc:creator>Kris Campea</dc:creator>
  <cp:lastModifiedBy>Kris Campea</cp:lastModifiedBy>
  <cp:revision>3</cp:revision>
  <dcterms:created xsi:type="dcterms:W3CDTF">2011-06-05T23:04:29Z</dcterms:created>
  <dcterms:modified xsi:type="dcterms:W3CDTF">2011-06-05T23:15:55Z</dcterms:modified>
</cp:coreProperties>
</file>