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04C2B-7F72-4195-B945-469608508B9C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2A6AC-082F-480F-B872-50F470B86B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04C2B-7F72-4195-B945-469608508B9C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2A6AC-082F-480F-B872-50F470B86B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04C2B-7F72-4195-B945-469608508B9C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2A6AC-082F-480F-B872-50F470B86B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04C2B-7F72-4195-B945-469608508B9C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2A6AC-082F-480F-B872-50F470B86B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04C2B-7F72-4195-B945-469608508B9C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2A6AC-082F-480F-B872-50F470B86B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04C2B-7F72-4195-B945-469608508B9C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2A6AC-082F-480F-B872-50F470B86B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04C2B-7F72-4195-B945-469608508B9C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2A6AC-082F-480F-B872-50F470B86B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04C2B-7F72-4195-B945-469608508B9C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2A6AC-082F-480F-B872-50F470B86B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04C2B-7F72-4195-B945-469608508B9C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2A6AC-082F-480F-B872-50F470B86B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04C2B-7F72-4195-B945-469608508B9C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2A6AC-082F-480F-B872-50F470B86B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04C2B-7F72-4195-B945-469608508B9C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2A6AC-082F-480F-B872-50F470B86B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04C2B-7F72-4195-B945-469608508B9C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2A6AC-082F-480F-B872-50F470B86BD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http://www.mitchellteachers.org/WorldHistory/AncientAmericas/images/mappingamericas/MigrationRoutesTran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727" y="685801"/>
            <a:ext cx="9176727" cy="617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Migration Into Americ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143000"/>
            <a:ext cx="6477000" cy="48901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Into the Americas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763000" cy="57912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sz="3300" dirty="0" smtClean="0"/>
              <a:t>1. Where </a:t>
            </a:r>
            <a:r>
              <a:rPr lang="en-US" sz="3300" dirty="0"/>
              <a:t>does the article take place?</a:t>
            </a:r>
          </a:p>
          <a:p>
            <a:pPr lvl="0"/>
            <a:r>
              <a:rPr lang="en-US" sz="3300" dirty="0" smtClean="0"/>
              <a:t>2. How </a:t>
            </a:r>
            <a:r>
              <a:rPr lang="en-US" sz="3300" dirty="0"/>
              <a:t>old were the artifacts </a:t>
            </a:r>
            <a:r>
              <a:rPr lang="en-US" sz="3300" dirty="0" smtClean="0"/>
              <a:t>found?</a:t>
            </a:r>
            <a:endParaRPr lang="en-US" sz="3300" dirty="0"/>
          </a:p>
          <a:p>
            <a:pPr lvl="0"/>
            <a:r>
              <a:rPr lang="en-US" sz="3300" dirty="0" smtClean="0"/>
              <a:t>3. What </a:t>
            </a:r>
            <a:r>
              <a:rPr lang="en-US" sz="3300" dirty="0"/>
              <a:t>is the </a:t>
            </a:r>
            <a:r>
              <a:rPr lang="en-US" sz="3300" dirty="0" smtClean="0"/>
              <a:t>chopper </a:t>
            </a:r>
            <a:r>
              <a:rPr lang="en-US" sz="3300" dirty="0"/>
              <a:t>tool used for?</a:t>
            </a:r>
          </a:p>
          <a:p>
            <a:pPr lvl="0"/>
            <a:r>
              <a:rPr lang="en-US" sz="3300" dirty="0" smtClean="0"/>
              <a:t>4. What </a:t>
            </a:r>
            <a:r>
              <a:rPr lang="en-US" sz="3300" dirty="0"/>
              <a:t>was the knife tool used for?</a:t>
            </a:r>
          </a:p>
          <a:p>
            <a:pPr lvl="0"/>
            <a:r>
              <a:rPr lang="en-US" sz="3300" dirty="0" smtClean="0"/>
              <a:t>5. How </a:t>
            </a:r>
            <a:r>
              <a:rPr lang="en-US" sz="3300" dirty="0"/>
              <a:t>old is Browns Valley Man?</a:t>
            </a:r>
          </a:p>
          <a:p>
            <a:pPr lvl="0"/>
            <a:r>
              <a:rPr lang="en-US" sz="3300" dirty="0" smtClean="0"/>
              <a:t>6. How </a:t>
            </a:r>
            <a:r>
              <a:rPr lang="en-US" sz="3300" dirty="0"/>
              <a:t>old is </a:t>
            </a:r>
            <a:r>
              <a:rPr lang="en-US" sz="3300" dirty="0" smtClean="0"/>
              <a:t>Minnesota Woman</a:t>
            </a:r>
            <a:r>
              <a:rPr lang="en-US" sz="3300" dirty="0"/>
              <a:t>?</a:t>
            </a:r>
          </a:p>
          <a:p>
            <a:pPr lvl="0"/>
            <a:r>
              <a:rPr lang="en-US" sz="3300" dirty="0" smtClean="0"/>
              <a:t>7. How </a:t>
            </a:r>
            <a:r>
              <a:rPr lang="en-US" sz="3300" dirty="0"/>
              <a:t>old is the Bison Itasca Kill site and how many people hunted there?</a:t>
            </a:r>
          </a:p>
          <a:p>
            <a:pPr lvl="0"/>
            <a:r>
              <a:rPr lang="en-US" sz="3300" dirty="0" smtClean="0"/>
              <a:t>8. At </a:t>
            </a:r>
            <a:r>
              <a:rPr lang="en-US" sz="3300" dirty="0"/>
              <a:t>the end of the last ice age, so much water was locked in glaciers that global ocean levels dropped ____________  ______________  _______________.  </a:t>
            </a:r>
          </a:p>
          <a:p>
            <a:pPr lvl="0"/>
            <a:r>
              <a:rPr lang="en-US" sz="3300" dirty="0" smtClean="0"/>
              <a:t>9. Explain </a:t>
            </a:r>
            <a:r>
              <a:rPr lang="en-US" sz="3300" dirty="0"/>
              <a:t>the 3 different pieces of evidence when people came to America?</a:t>
            </a:r>
          </a:p>
          <a:p>
            <a:pPr lvl="0"/>
            <a:r>
              <a:rPr lang="en-US" sz="3300" dirty="0" smtClean="0"/>
              <a:t>10. Where </a:t>
            </a:r>
            <a:r>
              <a:rPr lang="en-US" sz="3300" dirty="0"/>
              <a:t>are the Clovis spear points made?</a:t>
            </a:r>
          </a:p>
          <a:p>
            <a:endParaRPr lang="en-US" dirty="0"/>
          </a:p>
        </p:txBody>
      </p:sp>
      <p:pic>
        <p:nvPicPr>
          <p:cNvPr id="1026" name="Picture 2" descr="http://www.thefurtrapper.com/images/Clovis%20Po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1981200"/>
            <a:ext cx="1916129" cy="1150283"/>
          </a:xfrm>
          <a:prstGeom prst="rect">
            <a:avLst/>
          </a:prstGeom>
          <a:noFill/>
        </p:spPr>
      </p:pic>
      <p:pic>
        <p:nvPicPr>
          <p:cNvPr id="1028" name="Picture 4" descr="http://lithiccastinglab.com/cibachromes/cloviscibalar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07968" y="0"/>
            <a:ext cx="2536032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126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Into the Americas</vt:lpstr>
    </vt:vector>
  </TitlesOfParts>
  <Company>ISD719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jwabbe</dc:creator>
  <cp:lastModifiedBy>jwabbe</cp:lastModifiedBy>
  <cp:revision>27</cp:revision>
  <dcterms:created xsi:type="dcterms:W3CDTF">2011-12-13T13:39:07Z</dcterms:created>
  <dcterms:modified xsi:type="dcterms:W3CDTF">2011-12-13T20:01:23Z</dcterms:modified>
</cp:coreProperties>
</file>